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04" autoAdjust="0"/>
  </p:normalViewPr>
  <p:slideViewPr>
    <p:cSldViewPr snapToGrid="0" snapToObjects="1">
      <p:cViewPr varScale="1">
        <p:scale>
          <a:sx n="70" d="100"/>
          <a:sy n="70" d="100"/>
        </p:scale>
        <p:origin x="9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548F7-9BEF-544E-A096-BE8E20B7BD71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C30D1-52C3-4744-8673-F46E6067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5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107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59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017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601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682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8649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221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58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474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9b4e91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9b4e91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16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8C525-9069-9044-B391-EBCA555C1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4A2D3D-E768-3C49-B2DB-9627B52E7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92F68-65C9-4D48-B97F-39DE1CD1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210D94-394A-6741-9AEB-75397888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DA758-C194-6C4E-A146-E52A2D22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92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A9C23-6046-7846-AE73-CF6261AE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385FE2-60E4-8A49-A7AC-D6562CD01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8C759E-1F74-3344-8ED7-833B6502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CCB8D8-CA99-A246-B390-DE9A5C7B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59EEE8-84D1-184B-A29A-FB50C474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92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454B354-AD71-5E49-9603-79322EBA0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D49BBE-7403-4049-8E8E-06FC06FE4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D3E23-085A-A54E-A38D-2C2A5E76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4F51E6-083F-8247-AF87-32BC4935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B3511D-47F1-6C43-B8B8-C92B4FB3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91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7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E446C4-CEDE-A948-B2DD-97E95BE2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1487A3-D127-A045-9CEA-44F232CA6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A6F70D-78ED-844B-B1AE-E2A23800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CA5503-F13E-AD47-B1C9-BBB2561C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854DD-5072-264C-80DF-7A3C7D1A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03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FD2B2-A23B-F444-82E9-B6694D829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087F0C-39CB-274B-8745-C72AD50FE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43B903-FDAB-BA4D-A55F-84046733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3F65FE-BA89-AB45-8750-8E05233A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D676EA-F5DA-8F4F-BD83-ACC1F4B5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7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2DD8C-5219-1E49-AC72-E81B6277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C87A4-96F0-914A-B3E6-9260FCA60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B1C950-48B0-8B42-9EDE-E31DCBEB5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744EF7-D980-6E4C-A6B7-0439FA99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039DA6-9A20-F14F-A2FD-24CB1F1D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0C970-DE0F-4F41-826B-7BE88B7F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CCC18-8A04-874D-B96A-50C126FE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5F1262-DDF0-F149-B90D-B64002FAD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65BA89-841B-B94B-8BFD-B40876517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9042DB-41EF-2245-81B7-F2D9E4B62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D68FE1-CC2A-E942-A170-FEACD30A1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0E4DD3-B268-5E4A-BAC4-309B524D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935DCA-3FD6-8A4B-8C06-74C8AE70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70A952-E775-2640-81D0-FA1D6F6D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3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6A833-8567-FF41-860D-CB086CD8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0E234A-A341-184A-8978-950A7499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76F9F-333C-0044-9940-00541F1E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E5F552-05E4-1343-8F4C-11F45E80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99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2267E5-AB1B-E547-89A8-1326A018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E1D0AF-FBD3-C646-839A-AF0A183F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12A64C-FF3C-3B4E-8054-7E4ABC3E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8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91CD5-6ADA-8249-8604-CED8C11E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A2935A-82B3-AF42-A69D-530D926DD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5E672D-C362-6146-AD29-59731AD28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A0DAD4-4C5C-9942-98B6-A7D9A049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BCE7BD-7A26-774C-AAF3-FE263571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2CEC28-86BD-F145-A92C-B60F910B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2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DC319-C43C-F146-AD62-7CB8852B4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38FC9A-4FC4-0D48-9708-A2C080E30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0C8130-3F49-1C43-967C-4D29A33DB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D98D29-9DDF-CB4E-AC98-53CCDAA7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B1E657-EFF0-3642-AD59-9865F557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A06CC7-615B-F344-B4F6-97258080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75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981BA8-18DA-5346-9848-DDC57345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6B7C54-2B9F-5141-A97B-2F39933ED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DCC82A-3967-3C49-A825-42EB7DD3A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FC28-3070-6A46-A42C-0903C08E301B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42E0D6-DEE4-E042-B3EB-467965375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33FBC-9237-5843-AB2D-483402750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F167-67A2-004F-990B-CD7DFF3F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1638202"/>
            <a:ext cx="11360800" cy="155822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4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 FOR ZERO HUNGER PROGRAM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4045896"/>
            <a:ext cx="11360800" cy="18991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2667" dirty="0"/>
              <a:t>Name of Association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2667" dirty="0"/>
              <a:t>Project name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2667" dirty="0"/>
              <a:t>Association logo</a:t>
            </a:r>
            <a:endParaRPr sz="2667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51C67A-2D8F-D34D-BAB9-823F632FFB3E}"/>
              </a:ext>
            </a:extLst>
          </p:cNvPr>
          <p:cNvSpPr txBox="1"/>
          <p:nvPr/>
        </p:nvSpPr>
        <p:spPr>
          <a:xfrm>
            <a:off x="415600" y="3285077"/>
            <a:ext cx="11360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67" b="1" dirty="0" err="1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Draft</a:t>
            </a:r>
            <a:r>
              <a:rPr lang="fr-FR" sz="2667" b="1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document – </a:t>
            </a:r>
            <a:r>
              <a:rPr lang="fr-FR" sz="2667" b="1" dirty="0" err="1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Presentation</a:t>
            </a:r>
            <a:r>
              <a:rPr lang="fr-FR" sz="2667" b="1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7" name="Google Shape;54;p13">
            <a:extLst>
              <a:ext uri="{FF2B5EF4-FFF2-40B4-BE49-F238E27FC236}">
                <a16:creationId xmlns:a16="http://schemas.microsoft.com/office/drawing/2014/main" id="{4FA605CB-6359-AE75-C821-1B218216CB85}"/>
              </a:ext>
            </a:extLst>
          </p:cNvPr>
          <p:cNvSpPr txBox="1">
            <a:spLocks/>
          </p:cNvSpPr>
          <p:nvPr/>
        </p:nvSpPr>
        <p:spPr>
          <a:xfrm>
            <a:off x="311700" y="1457729"/>
            <a:ext cx="8520600" cy="116867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fr-FR" sz="2800" b="1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11" name="Image 10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853C525D-2B82-2E80-9C81-BA56EAEFB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712" y="419733"/>
            <a:ext cx="1898392" cy="18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1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50C005-2209-CBFF-0914-500688C9956B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Contacts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2"/>
            <a:ext cx="8023497" cy="16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Contacts of the association and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Website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links to social media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473EA68E-C084-4A40-AB6B-0B6F3694E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5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E9D14D-56FE-3417-FBAF-3FF66176AE82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Context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3"/>
            <a:ext cx="11242274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Association’s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objective and description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activity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socio-economic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context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the intervention zone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hunger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food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insecurity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issues in the intervention zone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E97D86C0-562F-7F32-C8DE-9B86CB09E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A5C79C-D3B7-7223-E2C3-C2B8D94A1497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Objectives and expected outcomes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2"/>
            <a:ext cx="8023497" cy="16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Project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specific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objectives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KPIs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expected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outcomes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BDC0728D-C6F7-310D-A2F6-31B96B02C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6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C0146B-5B7C-64DC-69BB-1E9D0FB0B5BE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 description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2"/>
            <a:ext cx="10987314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Detailed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including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activities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methods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Action plan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anticipated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timetable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Project photos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37E27490-F0CA-0000-A67C-85E03191C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1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AA373A-F686-9D07-5DE8-B572E477A1EE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r-FR" b="1" i="0" u="none" strike="noStrike" dirty="0" err="1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</a:t>
            </a:r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b="1" i="0" u="none" strike="noStrike" dirty="0" err="1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empowerment</a:t>
            </a:r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b="1" i="0" u="none" strike="noStrike" dirty="0" err="1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strategies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3"/>
            <a:ext cx="11242274" cy="223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empowerment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including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activities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methods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Expected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impact on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community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120A1FF3-4524-7C54-22BE-09C5D3EC5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21F951-8167-4842-677B-C7165AF80EF3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 algn="just"/>
            <a:r>
              <a:rPr lang="fr-FR" b="1" i="0" u="none" strike="noStrike" dirty="0" err="1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Partnerships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3"/>
            <a:ext cx="11389650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key partnerships,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including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local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NGOs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governmental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organizations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universities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companies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women’s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associations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Role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partners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expected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outcomes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7B1B36B6-0382-5781-5B97-2170075AC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3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FCEFD4-AF63-6FE7-3B44-9E5B1D336483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Budget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3"/>
            <a:ext cx="8023497" cy="223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Detail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each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activity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Justification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Sources of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financing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BAAE0D2A-22A7-7EF5-9F5D-49A2553D7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1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53AD29-DCBF-FF5E-41A9-FA92001854A2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Impact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3"/>
            <a:ext cx="11033034" cy="223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Description of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expected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outcome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on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community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particularly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on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women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children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Planned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measures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to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evaluate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project’s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impact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68645A5E-8B55-00CB-0D27-E96062D96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2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604DA9-E8BB-7788-DDFB-CC0586FDD231}"/>
              </a:ext>
            </a:extLst>
          </p:cNvPr>
          <p:cNvSpPr/>
          <p:nvPr/>
        </p:nvSpPr>
        <p:spPr>
          <a:xfrm>
            <a:off x="1" y="0"/>
            <a:ext cx="12191999" cy="1527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fr-FR" b="1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Conclusion</a:t>
            </a:r>
            <a:endParaRPr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8AB3F5B-3248-514D-8A2B-FEF594F889F5}"/>
              </a:ext>
            </a:extLst>
          </p:cNvPr>
          <p:cNvSpPr txBox="1"/>
          <p:nvPr/>
        </p:nvSpPr>
        <p:spPr>
          <a:xfrm>
            <a:off x="534126" y="1718492"/>
            <a:ext cx="8023497" cy="168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Project’s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key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summary</a:t>
            </a: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points and importance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Call for action to support the </a:t>
            </a:r>
            <a:r>
              <a:rPr lang="fr-FR" sz="24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</a:t>
            </a:r>
            <a:endParaRPr lang="fr-FR" sz="2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A1E3C224-9250-61EE-2ED3-65E95AE00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675" y="5086269"/>
            <a:ext cx="1413736" cy="13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324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221</Words>
  <Application>Microsoft Office PowerPoint</Application>
  <PresentationFormat>Grand écran</PresentationFormat>
  <Paragraphs>44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Thème Office</vt:lpstr>
      <vt:lpstr>WOMEN FOR ZERO HUNGER PROGRAM</vt:lpstr>
      <vt:lpstr>Context</vt:lpstr>
      <vt:lpstr>Objectives and expected outcomes</vt:lpstr>
      <vt:lpstr>Project description</vt:lpstr>
      <vt:lpstr>Women empowerment strategies</vt:lpstr>
      <vt:lpstr>Partnerships</vt:lpstr>
      <vt:lpstr>Budget</vt:lpstr>
      <vt:lpstr>Impact</vt:lpstr>
      <vt:lpstr>Conclusion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for Zero Hunger programme</dc:title>
  <dc:creator>Microsoft Office User</dc:creator>
  <cp:lastModifiedBy>Montelly, Debby</cp:lastModifiedBy>
  <cp:revision>4</cp:revision>
  <dcterms:created xsi:type="dcterms:W3CDTF">2024-01-12T15:17:36Z</dcterms:created>
  <dcterms:modified xsi:type="dcterms:W3CDTF">2024-01-15T15:23:12Z</dcterms:modified>
</cp:coreProperties>
</file>