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8" r:id="rId4"/>
    <p:sldId id="269" r:id="rId5"/>
    <p:sldId id="270" r:id="rId6"/>
    <p:sldId id="272" r:id="rId7"/>
    <p:sldId id="273" r:id="rId8"/>
    <p:sldId id="274" r:id="rId9"/>
    <p:sldId id="275" r:id="rId10"/>
    <p:sldId id="277" r:id="rId11"/>
    <p:sldId id="27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06" autoAdjust="0"/>
    <p:restoredTop sz="94422" autoAdjust="0"/>
  </p:normalViewPr>
  <p:slideViewPr>
    <p:cSldViewPr snapToGrid="0" snapToObjects="1">
      <p:cViewPr varScale="1">
        <p:scale>
          <a:sx n="121" d="100"/>
          <a:sy n="121" d="100"/>
        </p:scale>
        <p:origin x="110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548F7-9BEF-544E-A096-BE8E20B7BD71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C30D1-52C3-4744-8673-F46E60679C2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65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3107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2017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010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821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8649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2218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358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247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4168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5E6FF611-E408-58AF-BFEC-B759BF0A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>
            <a:extLst>
              <a:ext uri="{FF2B5EF4-FFF2-40B4-BE49-F238E27FC236}">
                <a16:creationId xmlns:a16="http://schemas.microsoft.com/office/drawing/2014/main" id="{ED4EA5D4-69FF-632E-120C-1316E6B7EA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>
            <a:extLst>
              <a:ext uri="{FF2B5EF4-FFF2-40B4-BE49-F238E27FC236}">
                <a16:creationId xmlns:a16="http://schemas.microsoft.com/office/drawing/2014/main" id="{1CA8D903-AA55-640B-5D8E-E99456F8C1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170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9b4e91e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9b4e91e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459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08C525-9069-9044-B391-EBCA555C1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4A2D3D-E768-3C49-B2DB-9627B52E7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492F68-65C9-4D48-B97F-39DE1CD1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210D94-394A-6741-9AEB-75397888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FDA758-C194-6C4E-A146-E52A2D22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923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E446C4-CEDE-A948-B2DD-97E95BE2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1487A3-D127-A045-9CEA-44F232CA6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A6F70D-78ED-844B-B1AE-E2A23800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CA5503-F13E-AD47-B1C9-BBB2561C6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E854DD-5072-264C-80DF-7A3C7D1A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03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FD2B2-A23B-F444-82E9-B6694D82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087F0C-39CB-274B-8745-C72AD50FE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43B903-FDAB-BA4D-A55F-84046733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3F65FE-BA89-AB45-8750-8E05233A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D676EA-F5DA-8F4F-BD83-ACC1F4B5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978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E2DD8C-5219-1E49-AC72-E81B6277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0C87A4-96F0-914A-B3E6-9260FCA60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B1C950-48B0-8B42-9EDE-E31DCBEB5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744EF7-D980-6E4C-A6B7-0439FA996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039DA6-9A20-F14F-A2FD-24CB1F1DB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30C970-DE0F-4F41-826B-7BE88B7FD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1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3CCC18-8A04-874D-B96A-50C126FE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5F1262-DDF0-F149-B90D-B64002FAD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65BA89-841B-B94B-8BFD-B40876517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9042DB-41EF-2245-81B7-F2D9E4B62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6D68FE1-CC2A-E942-A170-FEACD30A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60E4DD3-B268-5E4A-BAC4-309B524D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935DCA-3FD6-8A4B-8C06-74C8AE70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370A952-E775-2640-81D0-FA1D6F6D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34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36A833-8567-FF41-860D-CB086CD83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00E234A-A341-184A-8978-950A7499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976F9F-333C-0044-9940-00541F1EA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E5F552-05E4-1343-8F4C-11F45E80A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99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52267E5-AB1B-E547-89A8-1326A018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E1D0AF-FBD3-C646-839A-AF0A183F7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12A64C-FF3C-3B4E-8054-7E4ABC3E0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86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D91CD5-6ADA-8249-8604-CED8C11E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A2935A-82B3-AF42-A69D-530D926DD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5E672D-C362-6146-AD29-59731AD28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A0DAD4-4C5C-9942-98B6-A7D9A049F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BCE7BD-7A26-774C-AAF3-FE263571C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2CEC28-86BD-F145-A92C-B60F910B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52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DC319-C43C-F146-AD62-7CB8852B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38FC9A-4FC4-0D48-9708-A2C080E30F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0C8130-3F49-1C43-967C-4D29A33DB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D98D29-9DDF-CB4E-AC98-53CCDAA7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B1E657-EFF0-3642-AD59-9865F5579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A06CC7-615B-F344-B4F6-97258080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75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A9C23-6046-7846-AE73-CF6261AED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385FE2-60E4-8A49-A7AC-D6562CD01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8C759E-1F74-3344-8ED7-833B65027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CCB8D8-CA99-A246-B390-DE9A5C7B3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59EEE8-84D1-184B-A29A-FB50C4740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92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454B354-AD71-5E49-9603-79322EBA0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D49BBE-7403-4049-8E8E-06FC06FE4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5D3E23-085A-A54E-A38D-2C2A5E760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4F51E6-083F-8247-AF87-32BC4935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3511D-47F1-6C43-B8B8-C92B4FB36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919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67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981BA8-18DA-5346-9848-DDC57345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6B7C54-2B9F-5141-A97B-2F39933ED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DCC82A-3967-3C49-A825-42EB7DD3A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8FC28-3070-6A46-A42C-0903C08E301B}" type="datetimeFigureOut">
              <a:rPr lang="fr-FR" smtClean="0"/>
              <a:t>14/01/2025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42E0D6-DEE4-E042-B3EB-467965375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C33FBC-9237-5843-AB2D-483402750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AF167-67A2-004F-990B-CD7DFF3F69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6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00" y="1638202"/>
            <a:ext cx="11360800" cy="155822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fr-FR" sz="40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Programme </a:t>
            </a:r>
            <a:r>
              <a:rPr lang="fr-FR" sz="4000" b="1" dirty="0" err="1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Women</a:t>
            </a:r>
            <a:r>
              <a:rPr lang="fr-FR" sz="40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for </a:t>
            </a:r>
            <a:r>
              <a:rPr lang="fr-FR" sz="4000" b="1" dirty="0" err="1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Zero</a:t>
            </a:r>
            <a:r>
              <a:rPr lang="fr-FR" sz="40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Hunger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15600" y="4045896"/>
            <a:ext cx="11360800" cy="18991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Nom de </a:t>
            </a:r>
            <a:r>
              <a:rPr lang="en-US" sz="2800" dirty="0" err="1">
                <a:solidFill>
                  <a:schemeClr val="tx1"/>
                </a:solidFill>
              </a:rPr>
              <a:t>l’association</a:t>
            </a:r>
            <a:endParaRPr lang="en-US" sz="28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Nom du </a:t>
            </a:r>
            <a:r>
              <a:rPr lang="en-US" sz="2800" dirty="0" err="1">
                <a:solidFill>
                  <a:schemeClr val="tx1"/>
                </a:solidFill>
              </a:rPr>
              <a:t>projet</a:t>
            </a:r>
            <a:endParaRPr lang="en-US" sz="2800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1"/>
                </a:solidFill>
              </a:rPr>
              <a:t>Logo de </a:t>
            </a:r>
            <a:r>
              <a:rPr lang="en-US" sz="2800" dirty="0" err="1">
                <a:solidFill>
                  <a:schemeClr val="tx1"/>
                </a:solidFill>
              </a:rPr>
              <a:t>l’association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51C67A-2D8F-D34D-BAB9-823F632FFB3E}"/>
              </a:ext>
            </a:extLst>
          </p:cNvPr>
          <p:cNvSpPr txBox="1"/>
          <p:nvPr/>
        </p:nvSpPr>
        <p:spPr>
          <a:xfrm>
            <a:off x="415600" y="3285077"/>
            <a:ext cx="113608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67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Document de travail – Présentation</a:t>
            </a:r>
          </a:p>
        </p:txBody>
      </p:sp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4FA605CB-6359-AE75-C821-1B218216CB85}"/>
              </a:ext>
            </a:extLst>
          </p:cNvPr>
          <p:cNvSpPr txBox="1">
            <a:spLocks/>
          </p:cNvSpPr>
          <p:nvPr/>
        </p:nvSpPr>
        <p:spPr>
          <a:xfrm>
            <a:off x="311700" y="1457729"/>
            <a:ext cx="8520600" cy="11686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fr-FR" sz="2800" b="1" dirty="0">
              <a:solidFill>
                <a:srgbClr val="FF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Image 10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853C525D-2B82-2E80-9C81-BA56EAEFB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712" y="419733"/>
            <a:ext cx="1898392" cy="18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E9D14D-56FE-3417-FBAF-3FF66176AE82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Contexte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3"/>
            <a:ext cx="11242274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Objectif de l'association et description de son travail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du contexte socio-économique de la zone d'intervention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du problème de la faim et de l'insécurité alimentaire dans la zone d'intervention</a:t>
            </a: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E97D86C0-562F-7F32-C8DE-9B86CB09E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9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A5C79C-D3B7-7223-E2C3-C2B8D94A1497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Objectifs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résultats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attendus</a:t>
            </a:r>
            <a:endParaRPr lang="en-US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2"/>
            <a:ext cx="8023497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Objectifs spécifiques du projet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Indicateurs de réussite et résultats attendus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DC0728D-C6F7-310D-A2F6-31B96B02C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62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C0146B-5B7C-64DC-69BB-1E9D0FB0B5BE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Description du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projet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2"/>
            <a:ext cx="10987314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détaillée du projet, y compris les activités et les méthodes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Plan d'action et calendrier prévisionnel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Photos à l'appui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37E27490-F0CA-0000-A67C-85E03191C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1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AA373A-F686-9D07-5DE8-B572E477A1EE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Stratégie d'autonomisation des femmes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3"/>
            <a:ext cx="11242274" cy="223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de la stratégie d'autonomisation des femmes, y compris les activités et les méthodes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Impact attendu sur les femmes et la communauté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20A1FF3-4524-7C54-22BE-09C5D3EC5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1F951-8167-4842-677B-C7165AF80EF3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just"/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Partenariats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3"/>
            <a:ext cx="1138965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des partenariats clés, y compris les ONG locales, les organisations gouvernementales, les universités, les entreprises ou les associations de femmes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Rôle de chaque partenaire et bénéfices attendus</a:t>
            </a: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7B1B36B6-0382-5781-5B97-2170075AC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3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CEFD4-AF63-6FE7-3B44-9E5B1D336483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Budget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3"/>
            <a:ext cx="9303557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Détail des coûts pour chaque activité et méthode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Justification des coûts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Sources de financement prévues ou en cours de recherche</a:t>
            </a: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BAAE0D2A-22A7-7EF5-9F5D-49A2553D7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1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53AD29-DCBF-FF5E-41A9-FA92001854A2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Impact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3"/>
            <a:ext cx="11033034" cy="223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Description de l'impact attendu sur la communauté, en particulier sur les femmes et les enfants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Mesures prévues pour évaluer l'impact du projet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 2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68645A5E-8B55-00CB-0D27-E96062D96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2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604DA9-E8BB-7788-DDFB-CC0586FDD231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2"/>
            <a:ext cx="8023497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Résumé des points clés du projet et de son importance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Appel à l'action pour soutenir le projet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A1E3C224-9250-61EE-2ED3-65E95AE00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63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>
          <a:extLst>
            <a:ext uri="{FF2B5EF4-FFF2-40B4-BE49-F238E27FC236}">
              <a16:creationId xmlns:a16="http://schemas.microsoft.com/office/drawing/2014/main" id="{6AF55ACA-C36D-357E-1962-A6EA545C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26BFCC-D2D4-2139-0BE7-B19F10EC4FB4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628C4DD1-1AF3-5FA6-71D2-CFA778805A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Photos du projet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24F9333B-7202-DE30-04E3-C56AD1DCF2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BC6E96-1DF9-E16D-117A-3B2102AA5DAD}"/>
              </a:ext>
            </a:extLst>
          </p:cNvPr>
          <p:cNvSpPr txBox="1"/>
          <p:nvPr/>
        </p:nvSpPr>
        <p:spPr>
          <a:xfrm>
            <a:off x="534126" y="1718492"/>
            <a:ext cx="8023497" cy="575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Inclure des photos de votre projet</a:t>
            </a: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B3BCC1F-3134-315B-F9E3-26C059517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4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50C005-2209-CBFF-0914-500688C9956B}"/>
              </a:ext>
            </a:extLst>
          </p:cNvPr>
          <p:cNvSpPr/>
          <p:nvPr/>
        </p:nvSpPr>
        <p:spPr>
          <a:xfrm>
            <a:off x="1" y="0"/>
            <a:ext cx="12191999" cy="15278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US"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fr-FR" b="1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Contacts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AB3F5B-3248-514D-8A2B-FEF594F889F5}"/>
              </a:ext>
            </a:extLst>
          </p:cNvPr>
          <p:cNvSpPr txBox="1"/>
          <p:nvPr/>
        </p:nvSpPr>
        <p:spPr>
          <a:xfrm>
            <a:off x="534126" y="1718492"/>
            <a:ext cx="9714549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Coordonnées de l'association et du responsable du projet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Site web et liens vers les réseaux sociaux</a:t>
            </a:r>
          </a:p>
          <a:p>
            <a:pPr algn="just">
              <a:lnSpc>
                <a:spcPct val="150000"/>
              </a:lnSpc>
            </a:pPr>
            <a:endParaRPr lang="fr-FR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473EA68E-C084-4A40-AB6B-0B6F3694E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675" y="5086269"/>
            <a:ext cx="1413736" cy="1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581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268</Words>
  <Application>Microsoft Macintosh PowerPoint</Application>
  <PresentationFormat>Widescreen</PresentationFormat>
  <Paragraphs>47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Helvetica Neue</vt:lpstr>
      <vt:lpstr>Thème Office</vt:lpstr>
      <vt:lpstr>Programme Women for Zero Hunger</vt:lpstr>
      <vt:lpstr>Contexte</vt:lpstr>
      <vt:lpstr>Objectifs et résultats attendus</vt:lpstr>
      <vt:lpstr>Description du projet</vt:lpstr>
      <vt:lpstr>Stratégie d'autonomisation des femmes</vt:lpstr>
      <vt:lpstr>Partenariats</vt:lpstr>
      <vt:lpstr>Budget</vt:lpstr>
      <vt:lpstr>Impact</vt:lpstr>
      <vt:lpstr>Conclusion</vt:lpstr>
      <vt:lpstr>Photos du projet</vt:lpstr>
      <vt:lpstr>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for Zero Hunger programme</dc:title>
  <dc:creator>Microsoft Office User</dc:creator>
  <cp:lastModifiedBy>Peter</cp:lastModifiedBy>
  <cp:revision>12</cp:revision>
  <dcterms:created xsi:type="dcterms:W3CDTF">2024-01-12T15:17:36Z</dcterms:created>
  <dcterms:modified xsi:type="dcterms:W3CDTF">2025-01-14T14:32:46Z</dcterms:modified>
</cp:coreProperties>
</file>